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O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2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OM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9DCCF-AF3F-744C-9404-2464278CEA0E}" type="datetimeFigureOut">
              <a:rPr lang="en-OM" smtClean="0"/>
              <a:t>14/07/2025</a:t>
            </a:fld>
            <a:endParaRPr lang="en-OM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OM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7ED10-B65F-7A4E-B9F1-64EB1A3FBA49}" type="slidenum">
              <a:rPr lang="en-OM" smtClean="0"/>
              <a:t>‹#›</a:t>
            </a:fld>
            <a:endParaRPr lang="en-OM"/>
          </a:p>
        </p:txBody>
      </p:sp>
    </p:spTree>
    <p:extLst>
      <p:ext uri="{BB962C8B-B14F-4D97-AF65-F5344CB8AC3E}">
        <p14:creationId xmlns:p14="http://schemas.microsoft.com/office/powerpoint/2010/main" val="288188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O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7ED10-B65F-7A4E-B9F1-64EB1A3FBA49}" type="slidenum">
              <a:rPr lang="en-OM" smtClean="0"/>
              <a:t>1</a:t>
            </a:fld>
            <a:endParaRPr lang="en-OM"/>
          </a:p>
        </p:txBody>
      </p:sp>
    </p:spTree>
    <p:extLst>
      <p:ext uri="{BB962C8B-B14F-4D97-AF65-F5344CB8AC3E}">
        <p14:creationId xmlns:p14="http://schemas.microsoft.com/office/powerpoint/2010/main" val="2040076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8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9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5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8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7/14/25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4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7/14/25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83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7/14/25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2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6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9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D587E41-605C-A8E4-8BA5-0E0B3797C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D48A03-0DF9-3063-CB15-1BC2AEC79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11906"/>
            <a:ext cx="12191999" cy="1246094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5D53345-8E4C-1E36-3B13-8BE2E2A57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909" y="0"/>
            <a:ext cx="11849410" cy="1107996"/>
          </a:xfrm>
          <a:prstGeom prst="rect">
            <a:avLst/>
          </a:prstGeom>
        </p:spPr>
      </p:pic>
      <p:pic>
        <p:nvPicPr>
          <p:cNvPr id="14" name="Picture 13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999FD00D-86EB-72B7-333C-EB0E02915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978" y="195620"/>
            <a:ext cx="2735305" cy="86996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CE60108-BAE1-6728-4DD1-75B82D6CC177}"/>
              </a:ext>
            </a:extLst>
          </p:cNvPr>
          <p:cNvSpPr txBox="1"/>
          <p:nvPr/>
        </p:nvSpPr>
        <p:spPr>
          <a:xfrm>
            <a:off x="1136822" y="2549841"/>
            <a:ext cx="102684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OM" sz="6600" dirty="0">
                <a:solidFill>
                  <a:srgbClr val="682367"/>
                </a:solidFill>
              </a:rPr>
              <a:t>Topic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E56E02-6F18-2EA9-3BF2-59FCFCA7283A}"/>
              </a:ext>
            </a:extLst>
          </p:cNvPr>
          <p:cNvSpPr txBox="1"/>
          <p:nvPr/>
        </p:nvSpPr>
        <p:spPr>
          <a:xfrm>
            <a:off x="1136822" y="3863635"/>
            <a:ext cx="1026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OM" sz="3600" dirty="0">
                <a:solidFill>
                  <a:srgbClr val="682367"/>
                </a:solidFill>
              </a:rPr>
              <a:t>Speaker Name: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B70C2C-83C4-6DC3-8C61-7C0E3C55A7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511" y="6207549"/>
            <a:ext cx="12235319" cy="64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70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76CC350-DA66-789D-E344-758F688E2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87" y="5877722"/>
            <a:ext cx="10549344" cy="9864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F2043-FF23-D9E4-9F08-340388263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87" y="416035"/>
            <a:ext cx="10549344" cy="986431"/>
          </a:xfrm>
          <a:prstGeom prst="rect">
            <a:avLst/>
          </a:prstGeom>
        </p:spPr>
      </p:pic>
      <p:pic>
        <p:nvPicPr>
          <p:cNvPr id="10" name="Picture 9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3FD8EEBD-95A5-E1C9-8A30-EF1A6C5C6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37" y="487062"/>
            <a:ext cx="2735305" cy="8699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E405393-8301-1320-0273-612EEE3AC1F9}"/>
              </a:ext>
            </a:extLst>
          </p:cNvPr>
          <p:cNvSpPr/>
          <p:nvPr/>
        </p:nvSpPr>
        <p:spPr>
          <a:xfrm>
            <a:off x="767255" y="2291255"/>
            <a:ext cx="3142593" cy="32056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OM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04474E-369F-C131-EFFF-3E434D7FF90A}"/>
              </a:ext>
            </a:extLst>
          </p:cNvPr>
          <p:cNvSpPr txBox="1"/>
          <p:nvPr/>
        </p:nvSpPr>
        <p:spPr>
          <a:xfrm>
            <a:off x="1820389" y="352475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OM" dirty="0"/>
              <a:t>mage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5BE928D-DFE4-13A2-D6AA-8B414A1F26D1}"/>
              </a:ext>
            </a:extLst>
          </p:cNvPr>
          <p:cNvGrpSpPr/>
          <p:nvPr/>
        </p:nvGrpSpPr>
        <p:grpSpPr>
          <a:xfrm>
            <a:off x="2658694" y="2173971"/>
            <a:ext cx="1383848" cy="1419772"/>
            <a:chOff x="2658694" y="2173971"/>
            <a:chExt cx="1383848" cy="141977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D4EAAA-9D7B-79C2-D2D6-76FB437A8044}"/>
                </a:ext>
              </a:extLst>
            </p:cNvPr>
            <p:cNvSpPr/>
            <p:nvPr/>
          </p:nvSpPr>
          <p:spPr>
            <a:xfrm>
              <a:off x="2658694" y="2173971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8A2D71-06D9-7429-8BAF-43A152146DD5}"/>
                </a:ext>
              </a:extLst>
            </p:cNvPr>
            <p:cNvSpPr/>
            <p:nvPr/>
          </p:nvSpPr>
          <p:spPr>
            <a:xfrm rot="5400000">
              <a:off x="3314693" y="2865895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132E00-ECFD-8CB7-57F1-99B34679D5E2}"/>
              </a:ext>
            </a:extLst>
          </p:cNvPr>
          <p:cNvGrpSpPr/>
          <p:nvPr/>
        </p:nvGrpSpPr>
        <p:grpSpPr>
          <a:xfrm rot="10800000">
            <a:off x="633739" y="4202651"/>
            <a:ext cx="1383848" cy="1419772"/>
            <a:chOff x="2658694" y="2173971"/>
            <a:chExt cx="1383848" cy="141977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39291D6-7A03-A993-8297-EABECCB187F4}"/>
                </a:ext>
              </a:extLst>
            </p:cNvPr>
            <p:cNvSpPr/>
            <p:nvPr/>
          </p:nvSpPr>
          <p:spPr>
            <a:xfrm>
              <a:off x="2658694" y="2173971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E71755C-41DA-DAF8-EAF1-899264ACB13C}"/>
                </a:ext>
              </a:extLst>
            </p:cNvPr>
            <p:cNvSpPr/>
            <p:nvPr/>
          </p:nvSpPr>
          <p:spPr>
            <a:xfrm rot="5400000">
              <a:off x="3314693" y="2865895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3BCE7F2D-7129-9E52-5758-7185B4D1C252}"/>
              </a:ext>
            </a:extLst>
          </p:cNvPr>
          <p:cNvSpPr txBox="1"/>
          <p:nvPr/>
        </p:nvSpPr>
        <p:spPr>
          <a:xfrm>
            <a:off x="633739" y="6178061"/>
            <a:ext cx="320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OM" dirty="0">
                <a:solidFill>
                  <a:srgbClr val="682367"/>
                </a:solidFill>
              </a:rPr>
              <a:t>Track name:</a:t>
            </a:r>
          </a:p>
        </p:txBody>
      </p:sp>
    </p:spTree>
    <p:extLst>
      <p:ext uri="{BB962C8B-B14F-4D97-AF65-F5344CB8AC3E}">
        <p14:creationId xmlns:p14="http://schemas.microsoft.com/office/powerpoint/2010/main" val="170456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76CC350-DA66-789D-E344-758F688E2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87" y="5877722"/>
            <a:ext cx="10549344" cy="9864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F2043-FF23-D9E4-9F08-340388263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87" y="416035"/>
            <a:ext cx="10549344" cy="986431"/>
          </a:xfrm>
          <a:prstGeom prst="rect">
            <a:avLst/>
          </a:prstGeom>
        </p:spPr>
      </p:pic>
      <p:pic>
        <p:nvPicPr>
          <p:cNvPr id="10" name="Picture 9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3FD8EEBD-95A5-E1C9-8A30-EF1A6C5C6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37" y="487062"/>
            <a:ext cx="2735305" cy="8699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E405393-8301-1320-0273-612EEE3AC1F9}"/>
              </a:ext>
            </a:extLst>
          </p:cNvPr>
          <p:cNvSpPr/>
          <p:nvPr/>
        </p:nvSpPr>
        <p:spPr>
          <a:xfrm>
            <a:off x="767255" y="2291255"/>
            <a:ext cx="3142593" cy="32056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OM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04474E-369F-C131-EFFF-3E434D7FF90A}"/>
              </a:ext>
            </a:extLst>
          </p:cNvPr>
          <p:cNvSpPr txBox="1"/>
          <p:nvPr/>
        </p:nvSpPr>
        <p:spPr>
          <a:xfrm>
            <a:off x="1820389" y="352475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OM" dirty="0"/>
              <a:t>mage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5BE928D-DFE4-13A2-D6AA-8B414A1F26D1}"/>
              </a:ext>
            </a:extLst>
          </p:cNvPr>
          <p:cNvGrpSpPr/>
          <p:nvPr/>
        </p:nvGrpSpPr>
        <p:grpSpPr>
          <a:xfrm>
            <a:off x="2658694" y="2173971"/>
            <a:ext cx="1383848" cy="1419772"/>
            <a:chOff x="2658694" y="2173971"/>
            <a:chExt cx="1383848" cy="141977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D4EAAA-9D7B-79C2-D2D6-76FB437A8044}"/>
                </a:ext>
              </a:extLst>
            </p:cNvPr>
            <p:cNvSpPr/>
            <p:nvPr/>
          </p:nvSpPr>
          <p:spPr>
            <a:xfrm>
              <a:off x="2658694" y="2173971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8A2D71-06D9-7429-8BAF-43A152146DD5}"/>
                </a:ext>
              </a:extLst>
            </p:cNvPr>
            <p:cNvSpPr/>
            <p:nvPr/>
          </p:nvSpPr>
          <p:spPr>
            <a:xfrm rot="5400000">
              <a:off x="3314693" y="2865895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132E00-ECFD-8CB7-57F1-99B34679D5E2}"/>
              </a:ext>
            </a:extLst>
          </p:cNvPr>
          <p:cNvGrpSpPr/>
          <p:nvPr/>
        </p:nvGrpSpPr>
        <p:grpSpPr>
          <a:xfrm rot="10800000">
            <a:off x="633739" y="4202651"/>
            <a:ext cx="1383848" cy="1419772"/>
            <a:chOff x="2658694" y="2173971"/>
            <a:chExt cx="1383848" cy="141977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39291D6-7A03-A993-8297-EABECCB187F4}"/>
                </a:ext>
              </a:extLst>
            </p:cNvPr>
            <p:cNvSpPr/>
            <p:nvPr/>
          </p:nvSpPr>
          <p:spPr>
            <a:xfrm>
              <a:off x="2658694" y="2173971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E71755C-41DA-DAF8-EAF1-899264ACB13C}"/>
                </a:ext>
              </a:extLst>
            </p:cNvPr>
            <p:cNvSpPr/>
            <p:nvPr/>
          </p:nvSpPr>
          <p:spPr>
            <a:xfrm rot="5400000">
              <a:off x="3314693" y="2865895"/>
              <a:ext cx="1383848" cy="71848"/>
            </a:xfrm>
            <a:prstGeom prst="rect">
              <a:avLst/>
            </a:prstGeom>
            <a:solidFill>
              <a:srgbClr val="6823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OM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3BCE7F2D-7129-9E52-5758-7185B4D1C252}"/>
              </a:ext>
            </a:extLst>
          </p:cNvPr>
          <p:cNvSpPr txBox="1"/>
          <p:nvPr/>
        </p:nvSpPr>
        <p:spPr>
          <a:xfrm>
            <a:off x="633739" y="6178061"/>
            <a:ext cx="320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OM" dirty="0">
                <a:solidFill>
                  <a:srgbClr val="682367"/>
                </a:solidFill>
              </a:rPr>
              <a:t>Track name:</a:t>
            </a:r>
          </a:p>
        </p:txBody>
      </p:sp>
    </p:spTree>
    <p:extLst>
      <p:ext uri="{BB962C8B-B14F-4D97-AF65-F5344CB8AC3E}">
        <p14:creationId xmlns:p14="http://schemas.microsoft.com/office/powerpoint/2010/main" val="23444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30A57B-529A-892D-6F71-F730A7716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21" y="294470"/>
            <a:ext cx="11849410" cy="1107996"/>
          </a:xfrm>
          <a:prstGeom prst="rect">
            <a:avLst/>
          </a:prstGeom>
        </p:spPr>
      </p:pic>
      <p:pic>
        <p:nvPicPr>
          <p:cNvPr id="6" name="Picture 5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882B9B0D-7624-00D3-2503-7CF037939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37" y="487062"/>
            <a:ext cx="2735305" cy="869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FC7DFD-6592-C945-6348-93CF2C5CD8A0}"/>
              </a:ext>
            </a:extLst>
          </p:cNvPr>
          <p:cNvSpPr txBox="1"/>
          <p:nvPr/>
        </p:nvSpPr>
        <p:spPr>
          <a:xfrm>
            <a:off x="1" y="287500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OM" sz="7200" dirty="0">
                <a:solidFill>
                  <a:srgbClr val="682367"/>
                </a:solidFill>
              </a:rPr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299B6A-0645-00A9-FE70-6BB934D99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511" y="6219906"/>
            <a:ext cx="12235319" cy="64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7296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</Words>
  <Application>Microsoft Macintosh PowerPoint</Application>
  <PresentationFormat>Widescreen</PresentationFormat>
  <Paragraphs>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Neue Haas Grotesk Text Pro</vt:lpstr>
      <vt:lpstr>VanillaVTI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Amal Khan</dc:creator>
  <cp:lastModifiedBy>Amal Khan</cp:lastModifiedBy>
  <cp:revision>2</cp:revision>
  <dcterms:created xsi:type="dcterms:W3CDTF">2025-07-10T10:10:51Z</dcterms:created>
  <dcterms:modified xsi:type="dcterms:W3CDTF">2025-07-14T11:27:55Z</dcterms:modified>
</cp:coreProperties>
</file>